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59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0" autoAdjust="0"/>
  </p:normalViewPr>
  <p:slideViewPr>
    <p:cSldViewPr>
      <p:cViewPr varScale="1">
        <p:scale>
          <a:sx n="75" d="100"/>
          <a:sy n="75" d="100"/>
        </p:scale>
        <p:origin x="-3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D19-512C-4D66-ABDC-5049A7B0039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6F83-5BF5-41A6-BC13-95007D100A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D19-512C-4D66-ABDC-5049A7B0039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6F83-5BF5-41A6-BC13-95007D100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D19-512C-4D66-ABDC-5049A7B0039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6F83-5BF5-41A6-BC13-95007D100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D19-512C-4D66-ABDC-5049A7B0039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6F83-5BF5-41A6-BC13-95007D100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D19-512C-4D66-ABDC-5049A7B0039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E0A6F83-5BF5-41A6-BC13-95007D100A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D19-512C-4D66-ABDC-5049A7B0039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6F83-5BF5-41A6-BC13-95007D100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D19-512C-4D66-ABDC-5049A7B0039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6F83-5BF5-41A6-BC13-95007D100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D19-512C-4D66-ABDC-5049A7B0039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6F83-5BF5-41A6-BC13-95007D100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D19-512C-4D66-ABDC-5049A7B0039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6F83-5BF5-41A6-BC13-95007D100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D19-512C-4D66-ABDC-5049A7B0039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6F83-5BF5-41A6-BC13-95007D100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D19-512C-4D66-ABDC-5049A7B0039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6F83-5BF5-41A6-BC13-95007D100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719D19-512C-4D66-ABDC-5049A7B0039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0A6F83-5BF5-41A6-BC13-95007D100AF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09601"/>
            <a:ext cx="8610600" cy="23621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Equations with One Solution, No Solution, and Infinitely Many Solutions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77000" cy="2764302"/>
          </a:xfrm>
        </p:spPr>
        <p:txBody>
          <a:bodyPr>
            <a:noAutofit/>
          </a:bodyPr>
          <a:lstStyle/>
          <a:p>
            <a:r>
              <a:rPr lang="en-US" sz="3800" dirty="0" smtClean="0">
                <a:solidFill>
                  <a:schemeClr val="accent6"/>
                </a:solidFill>
                <a:latin typeface="Cooper Black" panose="0208090404030B020404" pitchFamily="18" charset="0"/>
              </a:rPr>
              <a:t>6x + 3 = 5x + 7</a:t>
            </a:r>
          </a:p>
          <a:p>
            <a:r>
              <a:rPr lang="en-US" sz="3800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6x + 3 = 6x + 7</a:t>
            </a:r>
          </a:p>
          <a:p>
            <a:r>
              <a:rPr lang="en-US" sz="3800" dirty="0" smtClean="0">
                <a:solidFill>
                  <a:srgbClr val="002060"/>
                </a:solidFill>
                <a:latin typeface="Cooper Black" panose="0208090404030B020404" pitchFamily="18" charset="0"/>
              </a:rPr>
              <a:t>6x + 3 = 6x + 3</a:t>
            </a:r>
            <a:endParaRPr lang="en-US" sz="3800" dirty="0">
              <a:solidFill>
                <a:srgbClr val="002060"/>
              </a:solidFill>
              <a:latin typeface="Cooper Black" panose="0208090404030B0204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380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One Solution, No Solution, and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Infinitely Many Solutions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846036"/>
              </p:ext>
            </p:extLst>
          </p:nvPr>
        </p:nvGraphicFramePr>
        <p:xfrm>
          <a:off x="762000" y="2362200"/>
          <a:ext cx="7543800" cy="438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4600"/>
                <a:gridCol w="2514600"/>
                <a:gridCol w="2514600"/>
              </a:tblGrid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One Solution</a:t>
                      </a:r>
                      <a:endParaRPr lang="en-US" sz="36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smtClean="0"/>
                        <a:t>X = 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kern="1200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different quantity of x’s on each side of the equation.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No Solution</a:t>
                      </a:r>
                      <a:endParaRPr lang="en-US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3 = 7</a:t>
                      </a:r>
                      <a:endParaRPr lang="en-US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the </a:t>
                      </a:r>
                      <a:r>
                        <a:rPr lang="en-US" b="1" u="sng" dirty="0" smtClean="0">
                          <a:solidFill>
                            <a:srgbClr val="002060"/>
                          </a:solidFill>
                        </a:rPr>
                        <a:t>SAME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 quantity of x’s on each side of the equation but a different constant on each side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Infinitely Many Solutions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3 = 3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the same quantity of x’s on each side of the equation AND the same value of constants.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73349" y="1828800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  Problem </a:t>
            </a:r>
            <a:r>
              <a:rPr lang="en-US" sz="2400" dirty="0">
                <a:solidFill>
                  <a:srgbClr val="002060"/>
                </a:solidFill>
              </a:rPr>
              <a:t>Type	Result Type	   </a:t>
            </a:r>
            <a:r>
              <a:rPr lang="en-US" sz="2400" dirty="0" smtClean="0">
                <a:solidFill>
                  <a:srgbClr val="002060"/>
                </a:solidFill>
              </a:rPr>
              <a:t>   Keys </a:t>
            </a:r>
            <a:r>
              <a:rPr lang="en-US" sz="2400" dirty="0">
                <a:solidFill>
                  <a:srgbClr val="002060"/>
                </a:solidFill>
              </a:rPr>
              <a:t>to Look For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17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One Solution, No Solution, and Infinitely Many Solutions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3013" y="1750504"/>
            <a:ext cx="6781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</a:rPr>
              <a:t>Challenge Question!</a:t>
            </a:r>
          </a:p>
          <a:p>
            <a:pPr algn="ctr"/>
            <a:endParaRPr lang="en-US" dirty="0">
              <a:solidFill>
                <a:srgbClr val="C0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Solve The Following Equation Completely, Tell Whether It Has One Solution, No Solution, Or Infinitely Many Solutions and Explain Why: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3(2x + 4) = 6(x + 2)</a:t>
            </a:r>
          </a:p>
          <a:p>
            <a:pPr algn="ctr"/>
            <a:endParaRPr lang="en-US" sz="3600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007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One Solution, No Solution, and Infinitely Many Solutions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3013" y="1750504"/>
            <a:ext cx="678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</a:rPr>
              <a:t>Challenge Question!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3(2x + 4) = 6(x + 2)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1213" y="3212592"/>
            <a:ext cx="52415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Use the Distributive Property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6x + 12 = 6x +12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3951256"/>
            <a:ext cx="762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Notice the same quantity of x’s on each side of the equation AND the same value of constants but solve completely anyway…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12 = 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5715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Infinitely Many Solutions!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211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One Solution, No Solution, and Infinitely Many Solutions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3013" y="1750504"/>
            <a:ext cx="6781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</a:rPr>
              <a:t>Group Activity: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Write one equation that has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one solution</a:t>
            </a:r>
            <a:r>
              <a:rPr lang="en-US" sz="2800" dirty="0" smtClean="0">
                <a:solidFill>
                  <a:srgbClr val="002060"/>
                </a:solidFill>
              </a:rPr>
              <a:t>, one equation that has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no solution</a:t>
            </a:r>
            <a:r>
              <a:rPr lang="en-US" sz="2800" dirty="0" smtClean="0">
                <a:solidFill>
                  <a:srgbClr val="002060"/>
                </a:solidFill>
              </a:rPr>
              <a:t>, and one equation that has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infinitely many solutions</a:t>
            </a:r>
            <a:r>
              <a:rPr lang="en-US" sz="2800" dirty="0" smtClean="0">
                <a:solidFill>
                  <a:srgbClr val="002060"/>
                </a:solidFill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Trade with a neighbor and check their work. Without solving, discuss whether each problem is correct or incorrect and be prepared to explain why.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65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One Solution</a:t>
            </a:r>
            <a:r>
              <a:rPr lang="en-US" sz="3200" dirty="0">
                <a:solidFill>
                  <a:schemeClr val="accent6"/>
                </a:solidFill>
              </a:rPr>
              <a:t>, No Solution, and Infinitely Many Solutions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772400" cy="4419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6x 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+ 3 = 5x + 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7</a:t>
            </a:r>
          </a:p>
          <a:p>
            <a:endParaRPr lang="en-US" sz="4800" b="1" dirty="0">
              <a:solidFill>
                <a:schemeClr val="accent2"/>
              </a:solidFill>
              <a:latin typeface="Cooper Black" panose="0208090404030B020404" pitchFamily="18" charset="0"/>
            </a:endParaRPr>
          </a:p>
          <a:p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r>
              <a:rPr lang="en-US" sz="2400" b="1" dirty="0" smtClean="0">
                <a:solidFill>
                  <a:schemeClr val="accent6"/>
                </a:solidFill>
                <a:latin typeface="+mj-lt"/>
              </a:rPr>
              <a:t>Things to notice about one solution equations: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Notice that there are a different quantity of x’s on each side of the equation.</a:t>
            </a:r>
          </a:p>
          <a:p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Let’s Solve…</a:t>
            </a:r>
            <a:endParaRPr lang="en-US" sz="3200" dirty="0" smtClean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bob.brizek\AppData\Local\Microsoft\Windows\Temporary Internet Files\Content.IE5\6SBF5GYY\MC90043252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bob.brizek\AppData\Local\Microsoft\Windows\Temporary Internet Files\Content.IE5\6SBF5GYY\MC90043252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3622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52775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One Solution</a:t>
            </a:r>
            <a:r>
              <a:rPr lang="en-US" sz="3200" dirty="0">
                <a:solidFill>
                  <a:schemeClr val="accent6"/>
                </a:solidFill>
              </a:rPr>
              <a:t>, No Solution, and Infinitely Many Solutions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772400" cy="4419600"/>
          </a:xfrm>
        </p:spPr>
        <p:txBody>
          <a:bodyPr>
            <a:normAutofit lnSpcReduction="10000"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6x 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+ 3 = 5x + 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7</a:t>
            </a:r>
          </a:p>
          <a:p>
            <a:pPr algn="l"/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 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        </a:t>
            </a:r>
            <a:endParaRPr lang="en-US" sz="4800" b="1" dirty="0">
              <a:solidFill>
                <a:schemeClr val="accent2"/>
              </a:solidFill>
              <a:latin typeface="Cooper Black" panose="0208090404030B020404" pitchFamily="18" charset="0"/>
            </a:endParaRPr>
          </a:p>
          <a:p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4 is the ONLY value of x that makes the equation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true, therefore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there is only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            ONE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SOLUTION.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9800" y="2298641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accent6"/>
                </a:solidFill>
                <a:latin typeface="Cooper Black" panose="0208090404030B020404" pitchFamily="18" charset="0"/>
              </a:rPr>
              <a:t>-5x             -5x</a:t>
            </a:r>
            <a:endParaRPr lang="en-US" sz="4000" u="sng" dirty="0">
              <a:solidFill>
                <a:schemeClr val="accent6"/>
              </a:solidFill>
              <a:latin typeface="Cooper Black" panose="0208090404030B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2998857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X + 3 = 7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3438729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accent6"/>
                </a:solidFill>
                <a:latin typeface="Cooper Black" panose="0208090404030B020404" pitchFamily="18" charset="0"/>
              </a:rPr>
              <a:t>-3    -3</a:t>
            </a:r>
            <a:endParaRPr lang="en-US" sz="4000" u="sng" dirty="0">
              <a:solidFill>
                <a:schemeClr val="accent6"/>
              </a:solidFill>
              <a:latin typeface="Cooper Black" panose="0208090404030B0204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24250" y="4146615"/>
            <a:ext cx="1943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X = 4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805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One Solution</a:t>
            </a:r>
            <a:r>
              <a:rPr lang="en-US" sz="3200" dirty="0">
                <a:solidFill>
                  <a:schemeClr val="accent6"/>
                </a:solidFill>
              </a:rPr>
              <a:t>, No Solution, and Infinitely Many Solutions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20843"/>
              </p:ext>
            </p:extLst>
          </p:nvPr>
        </p:nvGraphicFramePr>
        <p:xfrm>
          <a:off x="762000" y="2362200"/>
          <a:ext cx="7543800" cy="3850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4600"/>
                <a:gridCol w="2514600"/>
                <a:gridCol w="2514600"/>
              </a:tblGrid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One Solution</a:t>
                      </a:r>
                      <a:endParaRPr lang="en-US" sz="36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smtClean="0"/>
                        <a:t>X = 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kern="1200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different quantity of x’s on each side of the equation.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193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93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1905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Problem Type	Result Type	   Keys to Look For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96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One Solution</a:t>
            </a:r>
            <a:r>
              <a:rPr lang="en-US" sz="3200" dirty="0" smtClean="0">
                <a:solidFill>
                  <a:schemeClr val="accent6"/>
                </a:solidFill>
              </a:rPr>
              <a:t>,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No Solution</a:t>
            </a:r>
            <a:r>
              <a:rPr lang="en-US" sz="3200" dirty="0">
                <a:solidFill>
                  <a:schemeClr val="accent6"/>
                </a:solidFill>
              </a:rPr>
              <a:t>, and Infinitely Many Solutions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077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6x + 3 = 6x + 7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>
                <a:solidFill>
                  <a:schemeClr val="accent6"/>
                </a:solidFill>
              </a:rPr>
              <a:t>Things to notice about </a:t>
            </a:r>
            <a:r>
              <a:rPr lang="en-US" b="1" dirty="0" smtClean="0">
                <a:solidFill>
                  <a:schemeClr val="accent6"/>
                </a:solidFill>
              </a:rPr>
              <a:t>no </a:t>
            </a:r>
            <a:r>
              <a:rPr lang="en-US" b="1" dirty="0">
                <a:solidFill>
                  <a:schemeClr val="accent6"/>
                </a:solidFill>
              </a:rPr>
              <a:t>solution equations: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Notice that there are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b="1" u="sng" dirty="0" smtClean="0">
                <a:solidFill>
                  <a:schemeClr val="accent6"/>
                </a:solidFill>
              </a:rPr>
              <a:t>SAME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quantity of x’s on each side of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equation but a different constant on each side.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rgbClr val="002060"/>
                </a:solidFill>
              </a:rPr>
              <a:t>Let’s Solve…</a:t>
            </a:r>
            <a:endParaRPr lang="en-US" sz="36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2050" name="Picture 2" descr="C:\Users\bob.brizek\AppData\Local\Microsoft\Windows\Temporary Internet Files\Content.IE5\6SBF5GYY\MC90043252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00426"/>
            <a:ext cx="1171832" cy="117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ob.brizek\AppData\Local\Microsoft\Windows\Temporary Internet Files\Content.IE5\6SBF5GYY\MC90043252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00426"/>
            <a:ext cx="1062038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bob.brizek\AppData\Local\Microsoft\Windows\Temporary Internet Files\Content.IE5\YDXJXZBW\MC90043267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965" y="2281645"/>
            <a:ext cx="1099599" cy="109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bob.brizek\AppData\Local\Microsoft\Windows\Temporary Internet Files\Content.IE5\YDXJXZBW\MC90043267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91" y="2300427"/>
            <a:ext cx="1171832" cy="117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5419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One Solution</a:t>
            </a:r>
            <a:r>
              <a:rPr lang="en-US" sz="3200" dirty="0" smtClean="0">
                <a:solidFill>
                  <a:schemeClr val="accent6"/>
                </a:solidFill>
              </a:rPr>
              <a:t>,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No Solution</a:t>
            </a:r>
            <a:r>
              <a:rPr lang="en-US" sz="3200" dirty="0">
                <a:solidFill>
                  <a:schemeClr val="accent6"/>
                </a:solidFill>
              </a:rPr>
              <a:t>, and Infinitely Many Solutions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077200" cy="44958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6x + 3 = 6x + 7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Since 3 does NOT equal 7 we know that there is NO SOLUTION that will make this equation true!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4384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accent6"/>
                </a:solidFill>
                <a:latin typeface="Cooper Black" panose="0208090404030B020404" pitchFamily="18" charset="0"/>
              </a:rPr>
              <a:t>-6x            -6x</a:t>
            </a:r>
            <a:endParaRPr lang="en-US" sz="4000" u="sng" dirty="0">
              <a:solidFill>
                <a:schemeClr val="accent6"/>
              </a:solidFill>
              <a:latin typeface="Cooper Black" panose="0208090404030B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3197559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3 = 7  ???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541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One Solution,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No Solution</a:t>
            </a:r>
            <a:r>
              <a:rPr lang="en-US" sz="3200" dirty="0">
                <a:solidFill>
                  <a:schemeClr val="accent6"/>
                </a:solidFill>
              </a:rPr>
              <a:t>, and Infinitely Many Solutions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917221"/>
              </p:ext>
            </p:extLst>
          </p:nvPr>
        </p:nvGraphicFramePr>
        <p:xfrm>
          <a:off x="762000" y="2362200"/>
          <a:ext cx="7543800" cy="4119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4600"/>
                <a:gridCol w="2514600"/>
                <a:gridCol w="2514600"/>
              </a:tblGrid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One Solution</a:t>
                      </a:r>
                      <a:endParaRPr lang="en-US" sz="36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smtClean="0"/>
                        <a:t>X = 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kern="1200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different quantity of x’s on each side of the equation.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No Solution</a:t>
                      </a:r>
                      <a:endParaRPr lang="en-US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3 = 7</a:t>
                      </a:r>
                      <a:endParaRPr lang="en-US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the </a:t>
                      </a:r>
                      <a:r>
                        <a:rPr lang="en-US" b="1" u="sng" dirty="0" smtClean="0">
                          <a:solidFill>
                            <a:srgbClr val="002060"/>
                          </a:solidFill>
                        </a:rPr>
                        <a:t>SAME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 quantity of x’s on each side of the equation but a different constant on each side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93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62000" y="1831032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  Problem </a:t>
            </a:r>
            <a:r>
              <a:rPr lang="en-US" sz="2400" dirty="0">
                <a:solidFill>
                  <a:srgbClr val="002060"/>
                </a:solidFill>
              </a:rPr>
              <a:t>Type	</a:t>
            </a:r>
            <a:r>
              <a:rPr lang="en-US" sz="2400" dirty="0" smtClean="0">
                <a:solidFill>
                  <a:srgbClr val="002060"/>
                </a:solidFill>
              </a:rPr>
              <a:t>  Result </a:t>
            </a:r>
            <a:r>
              <a:rPr lang="en-US" sz="2400" dirty="0">
                <a:solidFill>
                  <a:srgbClr val="002060"/>
                </a:solidFill>
              </a:rPr>
              <a:t>Type	   </a:t>
            </a:r>
            <a:r>
              <a:rPr lang="en-US" sz="2400" dirty="0" smtClean="0">
                <a:solidFill>
                  <a:srgbClr val="002060"/>
                </a:solidFill>
              </a:rPr>
              <a:t>   Keys </a:t>
            </a:r>
            <a:r>
              <a:rPr lang="en-US" sz="2400" dirty="0">
                <a:solidFill>
                  <a:srgbClr val="002060"/>
                </a:solidFill>
              </a:rPr>
              <a:t>to Look For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977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One Solution</a:t>
            </a:r>
            <a:r>
              <a:rPr lang="en-US" sz="3200" dirty="0" smtClean="0">
                <a:solidFill>
                  <a:schemeClr val="accent6"/>
                </a:solidFill>
              </a:rPr>
              <a:t>, </a:t>
            </a:r>
            <a:r>
              <a:rPr lang="en-US" sz="3200" dirty="0">
                <a:solidFill>
                  <a:schemeClr val="accent6"/>
                </a:solidFill>
              </a:rPr>
              <a:t>No Solution</a:t>
            </a:r>
            <a:r>
              <a:rPr lang="en-US" sz="3200" dirty="0" smtClean="0">
                <a:solidFill>
                  <a:schemeClr val="accent6"/>
                </a:solidFill>
              </a:rPr>
              <a:t>, </a:t>
            </a:r>
            <a:r>
              <a:rPr lang="en-US" sz="3200" dirty="0">
                <a:solidFill>
                  <a:schemeClr val="accent6"/>
                </a:solidFill>
              </a:rPr>
              <a:t>and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Infinitely Many Solutions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6" y="1905000"/>
            <a:ext cx="8915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6x + 3 = 6x + 3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>
                <a:solidFill>
                  <a:schemeClr val="accent6"/>
                </a:solidFill>
              </a:rPr>
              <a:t>Things to notice about </a:t>
            </a:r>
            <a:r>
              <a:rPr lang="en-US" b="1" dirty="0" smtClean="0">
                <a:solidFill>
                  <a:schemeClr val="accent6"/>
                </a:solidFill>
              </a:rPr>
              <a:t>infinitely many </a:t>
            </a:r>
            <a:r>
              <a:rPr lang="en-US" b="1" dirty="0">
                <a:solidFill>
                  <a:schemeClr val="accent6"/>
                </a:solidFill>
              </a:rPr>
              <a:t>solution equations: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Notice that there are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 same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quantity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of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x’s on each side of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equation </a:t>
            </a:r>
            <a:r>
              <a:rPr lang="en-US" b="1" dirty="0" smtClean="0">
                <a:solidFill>
                  <a:schemeClr val="accent6"/>
                </a:solidFill>
              </a:rPr>
              <a:t>AND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the same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value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of constants.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rgbClr val="002060"/>
                </a:solidFill>
              </a:rPr>
              <a:t>Let’s Solve…</a:t>
            </a:r>
            <a:endParaRPr lang="en-US" sz="36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4" name="Picture 2" descr="C:\Users\bob.brizek\AppData\Local\Microsoft\Windows\Temporary Internet Files\Content.IE5\6SBF5GYY\MC90043252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276" y="2367349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bob.brizek\AppData\Local\Microsoft\Windows\Temporary Internet Files\Content.IE5\6SBF5GYY\MC90043252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27073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bob.brizek\AppData\Local\Microsoft\Windows\Temporary Internet Files\Content.IE5\YDXJXZBW\MC90043267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350" y="2326231"/>
            <a:ext cx="920435" cy="92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bob.brizek\AppData\Local\Microsoft\Windows\Temporary Internet Files\Content.IE5\YDXJXZBW\MC90043267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329249"/>
            <a:ext cx="1015314" cy="101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4419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One Solution</a:t>
            </a:r>
            <a:r>
              <a:rPr lang="en-US" sz="3200" dirty="0" smtClean="0">
                <a:solidFill>
                  <a:schemeClr val="accent6"/>
                </a:solidFill>
              </a:rPr>
              <a:t>, </a:t>
            </a:r>
            <a:r>
              <a:rPr lang="en-US" sz="3200" dirty="0">
                <a:solidFill>
                  <a:schemeClr val="accent6"/>
                </a:solidFill>
              </a:rPr>
              <a:t>No Solution</a:t>
            </a:r>
            <a:r>
              <a:rPr lang="en-US" sz="3200" dirty="0" smtClean="0">
                <a:solidFill>
                  <a:schemeClr val="accent6"/>
                </a:solidFill>
              </a:rPr>
              <a:t>, </a:t>
            </a:r>
            <a:r>
              <a:rPr lang="en-US" sz="3200" dirty="0">
                <a:solidFill>
                  <a:schemeClr val="accent6"/>
                </a:solidFill>
              </a:rPr>
              <a:t>and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Infinitely Many Solutions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6" y="1905000"/>
            <a:ext cx="8915400" cy="48006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6x + 3 = 6x + 3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24384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accent6"/>
                </a:solidFill>
                <a:latin typeface="Cooper Black" panose="0208090404030B020404" pitchFamily="18" charset="0"/>
              </a:rPr>
              <a:t>-6x            -6x</a:t>
            </a:r>
            <a:endParaRPr lang="en-US" sz="4000" u="sng" dirty="0">
              <a:solidFill>
                <a:schemeClr val="accent6"/>
              </a:solidFill>
              <a:latin typeface="Cooper Black" panose="0208090404030B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3197559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3 =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3 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???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021" y="43434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Since </a:t>
            </a:r>
            <a:r>
              <a:rPr lang="en-US" sz="2400" dirty="0" smtClean="0">
                <a:solidFill>
                  <a:srgbClr val="002060"/>
                </a:solidFill>
              </a:rPr>
              <a:t>the quantity of x’s cancel each other out, we </a:t>
            </a:r>
            <a:r>
              <a:rPr lang="en-US" sz="2400" dirty="0">
                <a:solidFill>
                  <a:srgbClr val="002060"/>
                </a:solidFill>
              </a:rPr>
              <a:t>know that </a:t>
            </a:r>
            <a:r>
              <a:rPr lang="en-US" sz="2400" dirty="0" smtClean="0">
                <a:solidFill>
                  <a:srgbClr val="002060"/>
                </a:solidFill>
              </a:rPr>
              <a:t>any value of x will </a:t>
            </a:r>
            <a:r>
              <a:rPr lang="en-US" sz="2400" dirty="0">
                <a:solidFill>
                  <a:srgbClr val="002060"/>
                </a:solidFill>
              </a:rPr>
              <a:t>make this equation true</a:t>
            </a:r>
            <a:r>
              <a:rPr lang="en-US" sz="2400" dirty="0" smtClean="0">
                <a:solidFill>
                  <a:srgbClr val="002060"/>
                </a:solidFill>
              </a:rPr>
              <a:t>! If the constants have the same value, the equation is said to have      INFINITELY MANY SOLUTIONS!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622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</TotalTime>
  <Words>676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Equations with One Solution, No Solution, and Infinitely Many Solutions</vt:lpstr>
      <vt:lpstr>One Solution, No Solution, and Infinitely Many Solutions</vt:lpstr>
      <vt:lpstr>One Solution, No Solution, and Infinitely Many Solutions</vt:lpstr>
      <vt:lpstr>One Solution, No Solution, and Infinitely Many Solutions</vt:lpstr>
      <vt:lpstr>One Solution, No Solution, and Infinitely Many Solutions</vt:lpstr>
      <vt:lpstr>One Solution, No Solution, and Infinitely Many Solutions</vt:lpstr>
      <vt:lpstr>One Solution, No Solution, and Infinitely Many Solutions</vt:lpstr>
      <vt:lpstr>One Solution, No Solution, and Infinitely Many Solutions</vt:lpstr>
      <vt:lpstr>One Solution, No Solution, and Infinitely Many Solutions</vt:lpstr>
      <vt:lpstr>One Solution, No Solution, and Infinitely Many Solutions</vt:lpstr>
      <vt:lpstr>One Solution, No Solution, and Infinitely Many Solutions</vt:lpstr>
      <vt:lpstr>One Solution, No Solution, and Infinitely Many Solutions</vt:lpstr>
      <vt:lpstr>One Solution, No Solution, and Infinitely Many Solutions</vt:lpstr>
    </vt:vector>
  </TitlesOfParts>
  <Company>Camas School District #117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Equations with One Solution, No Solution, and Infinitely Many Solutions</dc:title>
  <dc:creator>Brizek, Bob</dc:creator>
  <cp:lastModifiedBy>Brizek, Bob</cp:lastModifiedBy>
  <cp:revision>24</cp:revision>
  <dcterms:created xsi:type="dcterms:W3CDTF">2014-12-03T17:15:30Z</dcterms:created>
  <dcterms:modified xsi:type="dcterms:W3CDTF">2014-12-09T23:46:16Z</dcterms:modified>
</cp:coreProperties>
</file>